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56" r:id="rId2"/>
    <p:sldId id="264" r:id="rId3"/>
    <p:sldId id="261" r:id="rId4"/>
    <p:sldId id="259" r:id="rId5"/>
    <p:sldId id="258" r:id="rId6"/>
    <p:sldId id="263" r:id="rId7"/>
    <p:sldId id="262" r:id="rId8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60"/>
  </p:normalViewPr>
  <p:slideViewPr>
    <p:cSldViewPr snapToGrid="0">
      <p:cViewPr varScale="1">
        <p:scale>
          <a:sx n="92" d="100"/>
          <a:sy n="92" d="100"/>
        </p:scale>
        <p:origin x="2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2ADDB-C97F-44C1-9FCB-674CA2935C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A75F48-0FED-4BBA-84ED-0E336D40EE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FAC955-1ECD-4763-8A4A-66BD125FB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C658C-B98C-438F-9D0B-8C5B01CCA3C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8E59B5-048D-4A7B-AB84-7F4C630F9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F817D7-A310-45CA-ADEA-25FD62E88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4BB57-7BCC-4963-8C25-88C27CA1E1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9109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B082E-E010-45BC-832D-7E19B8723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21EEE-2F97-4674-A61A-91B77C235C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7F888B-0DC1-47EA-8CE5-D1B449812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C658C-B98C-438F-9D0B-8C5B01CCA3C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82E84-40B4-4ED1-9A48-06FF6B09E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8CAF02-4FA8-4B53-8B68-BAAA830DD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4BB57-7BCC-4963-8C25-88C27CA1E1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5914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07932-C7A6-4BD0-8AED-A16A9C1A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DE4B4-0829-4A93-A51C-4EEEEA57F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35C668-1BEE-4DBF-A165-09C119AD1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C658C-B98C-438F-9D0B-8C5B01CCA3C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AABAD7-F671-4815-9590-E5D6FCC60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9DA769-A9AB-4DFB-99FE-E01671BE4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4BB57-7BCC-4963-8C25-88C27CA1E1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49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F394E-E66B-4783-81FE-3BDC2537F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2C95AE-7B10-4B70-9122-50B2F8CB49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110FB3-EA7B-443C-956C-484960AF1D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8F383A-A17F-4D81-9BB6-089E18483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C658C-B98C-438F-9D0B-8C5B01CCA3C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FAE79C-51FE-4D54-B784-C28EB499A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2710C4-0629-4C94-B8CB-AD3D579E5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4BB57-7BCC-4963-8C25-88C27CA1E1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237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B745A-3CD6-400B-A408-939574CA2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244C57-3489-4637-A6F2-113395952D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08A3D8-D83B-4FAE-A7CC-26C34AED22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84F4D0-B49B-417F-87B4-0D2D88C2FD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21066A-706B-4C4F-962C-8EA2AF0467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3E63B3-BC51-4DAB-AEF0-380339E43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C658C-B98C-438F-9D0B-8C5B01CCA3C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21FAC1-FEFD-44F7-A5B4-F4F1BC70E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3DC2EC-214D-4182-920A-5A34CBD80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4BB57-7BCC-4963-8C25-88C27CA1E1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900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84799-7232-425F-9C3F-D63AB93A5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F59C29-3B44-4C1B-A2A2-A2EC52312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C658C-B98C-438F-9D0B-8C5B01CCA3C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4DCE47-F05B-4994-9F07-7C1B5EE68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50261B-40DA-4E6A-8F24-E111002DD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4BB57-7BCC-4963-8C25-88C27CA1E1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0028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3A7E85-2DE2-46F0-87B1-DA5164860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C658C-B98C-438F-9D0B-8C5B01CCA3C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CE4437-B756-4D8D-A9E2-8D256EAAF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AB7C25-DF70-4CDE-B585-827D4B7FE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4BB57-7BCC-4963-8C25-88C27CA1E1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801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0FB90-410C-4B91-9710-9133026AD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3C819-9F8A-4C58-BBFB-DD7D535413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315817-0938-4117-8C56-4D73E026C5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1233BF-1D42-43D8-9AB6-A02C1EB03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C658C-B98C-438F-9D0B-8C5B01CCA3C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A9AD65-8336-4943-B6F7-B901770E1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9B5929-B662-4C63-ACC3-508D1CE60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4BB57-7BCC-4963-8C25-88C27CA1E1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348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77D18-EAE1-4708-B185-066355628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9DE26B-79E6-459B-96DA-9E2810CCAE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A71F30-A7C2-4406-B265-2AF6DD9072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65C08F-3A0B-4602-BAAB-18258ED4C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C658C-B98C-438F-9D0B-8C5B01CCA3C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602000-A126-4975-AD22-71EA1EB6A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F0E725-8D02-4E3F-B35F-1373F4838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4BB57-7BCC-4963-8C25-88C27CA1E1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3868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4463A-FD3D-4868-9605-CB71FF53B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3C328A-EA0D-4ABF-811B-4BDD70D4EE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2C24EB-0C5E-4D8F-819A-0C8F97699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C658C-B98C-438F-9D0B-8C5B01CCA3C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EAB418-BB36-489F-9FA4-F51461615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0EECC-89AC-4FE5-BCE6-5F54C578C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4BB57-7BCC-4963-8C25-88C27CA1E1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4533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6EB793-F381-430B-9740-969D8AF908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C5F0E1-DBBE-4D9E-A6A0-A780FE71E4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28BC2-429C-4E1B-9CA2-D0491CD75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C658C-B98C-438F-9D0B-8C5B01CCA3C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429038-6A50-4C57-9101-BD8196E49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838546-C648-4774-9CC9-37E91E576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4BB57-7BCC-4963-8C25-88C27CA1E1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79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19EE65-0205-4553-AD68-2412F4040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A0A337-15F3-4F33-B961-F72C6ADBB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F07848-BA3C-4A89-936D-7E47F119BF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FC658C-B98C-438F-9D0B-8C5B01CCA3C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253AB-84ED-4E64-9661-207663A721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4BFC85-74AB-439C-BB6E-436D4630E0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4BB57-7BCC-4963-8C25-88C27CA1E1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997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mailto:sharon@ukacc.or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44068-11AE-4A98-8537-E244754FAB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35764"/>
            <a:ext cx="9144000" cy="4579697"/>
          </a:xfrm>
        </p:spPr>
        <p:txBody>
          <a:bodyPr>
            <a:normAutofit/>
          </a:bodyPr>
          <a:lstStyle/>
          <a:p>
            <a:r>
              <a:rPr lang="en-GB" dirty="0"/>
              <a:t>UKACC Logo Concepts Competition - </a:t>
            </a:r>
            <a:br>
              <a:rPr lang="en-GB" dirty="0"/>
            </a:br>
            <a:r>
              <a:rPr lang="en-GB" b="1" dirty="0"/>
              <a:t>Win £100 amazon voucher for a new logo concept</a:t>
            </a:r>
            <a:br>
              <a:rPr lang="en-GB" b="1" dirty="0"/>
            </a:br>
            <a:endParaRPr lang="en-GB" b="1" dirty="0"/>
          </a:p>
        </p:txBody>
      </p:sp>
      <p:sp>
        <p:nvSpPr>
          <p:cNvPr id="4" name="Lightning Bolt 3" descr="-">
            <a:extLst>
              <a:ext uri="{FF2B5EF4-FFF2-40B4-BE49-F238E27FC236}">
                <a16:creationId xmlns:a16="http://schemas.microsoft.com/office/drawing/2014/main" id="{0E97D1A0-E225-494C-9D08-DE14A993B2FB}"/>
              </a:ext>
            </a:extLst>
          </p:cNvPr>
          <p:cNvSpPr/>
          <p:nvPr/>
        </p:nvSpPr>
        <p:spPr>
          <a:xfrm>
            <a:off x="0" y="0"/>
            <a:ext cx="0" cy="0"/>
          </a:xfrm>
          <a:prstGeom prst="lightningBol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Lightning Bolt 4" descr="-">
            <a:extLst>
              <a:ext uri="{FF2B5EF4-FFF2-40B4-BE49-F238E27FC236}">
                <a16:creationId xmlns:a16="http://schemas.microsoft.com/office/drawing/2014/main" id="{F10DED0C-43E1-49D8-898E-7CF88AAEA99B}"/>
              </a:ext>
            </a:extLst>
          </p:cNvPr>
          <p:cNvSpPr/>
          <p:nvPr/>
        </p:nvSpPr>
        <p:spPr>
          <a:xfrm>
            <a:off x="0" y="0"/>
            <a:ext cx="0" cy="0"/>
          </a:xfrm>
          <a:prstGeom prst="lightningBol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Lightning Bolt 5" descr="-">
            <a:extLst>
              <a:ext uri="{FF2B5EF4-FFF2-40B4-BE49-F238E27FC236}">
                <a16:creationId xmlns:a16="http://schemas.microsoft.com/office/drawing/2014/main" id="{622CCD90-6E95-4D20-82B7-4CF3C591DCE0}"/>
              </a:ext>
            </a:extLst>
          </p:cNvPr>
          <p:cNvSpPr/>
          <p:nvPr/>
        </p:nvSpPr>
        <p:spPr>
          <a:xfrm>
            <a:off x="0" y="0"/>
            <a:ext cx="0" cy="0"/>
          </a:xfrm>
          <a:prstGeom prst="lightningBol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Lightning Bolt 6" descr="-">
            <a:extLst>
              <a:ext uri="{FF2B5EF4-FFF2-40B4-BE49-F238E27FC236}">
                <a16:creationId xmlns:a16="http://schemas.microsoft.com/office/drawing/2014/main" id="{04D069B2-9888-4386-ABC4-3950C9406CA2}"/>
              </a:ext>
            </a:extLst>
          </p:cNvPr>
          <p:cNvSpPr/>
          <p:nvPr/>
        </p:nvSpPr>
        <p:spPr>
          <a:xfrm>
            <a:off x="0" y="0"/>
            <a:ext cx="0" cy="0"/>
          </a:xfrm>
          <a:prstGeom prst="lightningBol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Lightning Bolt 7" descr="-">
            <a:extLst>
              <a:ext uri="{FF2B5EF4-FFF2-40B4-BE49-F238E27FC236}">
                <a16:creationId xmlns:a16="http://schemas.microsoft.com/office/drawing/2014/main" id="{D92A36C7-53C3-4DB5-8D4B-BAA9D420705E}"/>
              </a:ext>
            </a:extLst>
          </p:cNvPr>
          <p:cNvSpPr/>
          <p:nvPr/>
        </p:nvSpPr>
        <p:spPr>
          <a:xfrm>
            <a:off x="0" y="0"/>
            <a:ext cx="0" cy="0"/>
          </a:xfrm>
          <a:prstGeom prst="lightningBol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Lightning Bolt 8" descr="-">
            <a:extLst>
              <a:ext uri="{FF2B5EF4-FFF2-40B4-BE49-F238E27FC236}">
                <a16:creationId xmlns:a16="http://schemas.microsoft.com/office/drawing/2014/main" id="{718D21ED-9841-4861-850B-99CE648C869B}"/>
              </a:ext>
            </a:extLst>
          </p:cNvPr>
          <p:cNvSpPr/>
          <p:nvPr/>
        </p:nvSpPr>
        <p:spPr>
          <a:xfrm>
            <a:off x="0" y="0"/>
            <a:ext cx="0" cy="0"/>
          </a:xfrm>
          <a:prstGeom prst="lightningBol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Lightning Bolt 9" descr="-">
            <a:extLst>
              <a:ext uri="{FF2B5EF4-FFF2-40B4-BE49-F238E27FC236}">
                <a16:creationId xmlns:a16="http://schemas.microsoft.com/office/drawing/2014/main" id="{57E5523F-6749-43B4-BC9C-45F1718F752A}"/>
              </a:ext>
            </a:extLst>
          </p:cNvPr>
          <p:cNvSpPr/>
          <p:nvPr/>
        </p:nvSpPr>
        <p:spPr>
          <a:xfrm>
            <a:off x="0" y="0"/>
            <a:ext cx="0" cy="0"/>
          </a:xfrm>
          <a:prstGeom prst="lightningBol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Lightning Bolt 10" descr="-">
            <a:extLst>
              <a:ext uri="{FF2B5EF4-FFF2-40B4-BE49-F238E27FC236}">
                <a16:creationId xmlns:a16="http://schemas.microsoft.com/office/drawing/2014/main" id="{144173B2-097E-4760-AA45-DF26D0423C94}"/>
              </a:ext>
            </a:extLst>
          </p:cNvPr>
          <p:cNvSpPr/>
          <p:nvPr/>
        </p:nvSpPr>
        <p:spPr>
          <a:xfrm>
            <a:off x="0" y="0"/>
            <a:ext cx="0" cy="0"/>
          </a:xfrm>
          <a:prstGeom prst="lightningBol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D8C7711B-D35B-4935-B1B5-BA419F8A0D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5315007"/>
            <a:ext cx="1828800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306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217A1-6093-D149-88F6-3391C2F70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UKACC?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4136D0-2CF9-1D49-9503-4D0A7726F6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United Kingdom Automatic Control Council (UKACC) is the NMO (National Member </a:t>
            </a:r>
            <a:r>
              <a:rPr lang="en-US" dirty="0" err="1"/>
              <a:t>Organisation</a:t>
            </a:r>
            <a:r>
              <a:rPr lang="en-US" dirty="0"/>
              <a:t>) of</a:t>
            </a:r>
            <a:br>
              <a:rPr lang="en-US" dirty="0"/>
            </a:br>
            <a:r>
              <a:rPr lang="en-US" dirty="0"/>
              <a:t>IFAC (the International Federation for Automatic Control)</a:t>
            </a:r>
          </a:p>
          <a:p>
            <a:endParaRPr lang="en-US" dirty="0"/>
          </a:p>
          <a:p>
            <a:r>
              <a:rPr lang="en-US" dirty="0"/>
              <a:t>UKACC was founded in the late 1950s</a:t>
            </a:r>
          </a:p>
          <a:p>
            <a:endParaRPr lang="en-US" dirty="0"/>
          </a:p>
          <a:p>
            <a:r>
              <a:rPr lang="en-US" dirty="0"/>
              <a:t>Recently it has organized:</a:t>
            </a:r>
          </a:p>
          <a:p>
            <a:pPr lvl="1"/>
            <a:r>
              <a:rPr lang="en-US" dirty="0"/>
              <a:t> the biannual Control UK conference</a:t>
            </a:r>
          </a:p>
          <a:p>
            <a:pPr lvl="1"/>
            <a:r>
              <a:rPr lang="en-US" dirty="0"/>
              <a:t>the annual PhD showcase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595BA2-4E30-8C46-873F-7472AF6D2F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1600" y="0"/>
            <a:ext cx="1930400" cy="1930400"/>
          </a:xfrm>
          <a:prstGeom prst="rect">
            <a:avLst/>
          </a:prstGeom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7536A3F5-496B-C14E-AAF8-D4F860B099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120" y="4756207"/>
            <a:ext cx="1828800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030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335E3-9120-4010-EF43-8D9F79782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Issues with the UKACC Logo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0CCC4-5B70-F94B-6357-84020CD49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02109" cy="4351338"/>
          </a:xfrm>
        </p:spPr>
        <p:txBody>
          <a:bodyPr/>
          <a:lstStyle/>
          <a:p>
            <a:r>
              <a:rPr lang="en-GB" dirty="0"/>
              <a:t>The UKACC logo is out of date</a:t>
            </a:r>
          </a:p>
          <a:p>
            <a:r>
              <a:rPr lang="en-GB" dirty="0"/>
              <a:t>Only has one visible “C”</a:t>
            </a:r>
          </a:p>
          <a:p>
            <a:r>
              <a:rPr lang="en-GB" dirty="0"/>
              <a:t>Represents just one view of control</a:t>
            </a:r>
          </a:p>
          <a:p>
            <a:r>
              <a:rPr lang="en-GB" dirty="0"/>
              <a:t>Does not work in social and digital media</a:t>
            </a:r>
          </a:p>
          <a:p>
            <a:r>
              <a:rPr lang="en-GB" dirty="0"/>
              <a:t>Is not scalable</a:t>
            </a:r>
          </a:p>
          <a:p>
            <a:r>
              <a:rPr lang="en-GB" dirty="0"/>
              <a:t>Does not print well due to shading</a:t>
            </a:r>
          </a:p>
        </p:txBody>
      </p:sp>
      <p:pic>
        <p:nvPicPr>
          <p:cNvPr id="4" name="Content Placeholder 9">
            <a:extLst>
              <a:ext uri="{FF2B5EF4-FFF2-40B4-BE49-F238E27FC236}">
                <a16:creationId xmlns:a16="http://schemas.microsoft.com/office/drawing/2014/main" id="{7A85FC26-61AF-C035-E491-C9DF5E71A4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8258" y="1996146"/>
            <a:ext cx="4702708" cy="3056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594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5EB5F-60C0-D21F-44D1-502B08360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Can you come up with a new UKACC identity?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A4ED6-CFD5-67CF-AE72-D7181E31A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16715"/>
          </a:xfrm>
        </p:spPr>
        <p:txBody>
          <a:bodyPr/>
          <a:lstStyle/>
          <a:p>
            <a:r>
              <a:rPr lang="en-GB" dirty="0"/>
              <a:t>Represents “control”</a:t>
            </a:r>
          </a:p>
          <a:p>
            <a:r>
              <a:rPr lang="en-GB" dirty="0"/>
              <a:t>UKACC legacy and current direction</a:t>
            </a:r>
          </a:p>
          <a:p>
            <a:pPr lvl="1"/>
            <a:r>
              <a:rPr lang="en-GB" dirty="0"/>
              <a:t>PhD Showcase</a:t>
            </a:r>
          </a:p>
          <a:p>
            <a:pPr lvl="1"/>
            <a:r>
              <a:rPr lang="en-GB" dirty="0"/>
              <a:t>Control conference</a:t>
            </a:r>
          </a:p>
          <a:p>
            <a:pPr lvl="1"/>
            <a:r>
              <a:rPr lang="en-GB" dirty="0"/>
              <a:t>IFAC representation</a:t>
            </a:r>
          </a:p>
          <a:p>
            <a:r>
              <a:rPr lang="en-GB" dirty="0"/>
              <a:t>Attracts members</a:t>
            </a:r>
          </a:p>
          <a:p>
            <a:r>
              <a:rPr lang="en-GB" dirty="0"/>
              <a:t>Works in digital and social media</a:t>
            </a:r>
          </a:p>
          <a:p>
            <a:r>
              <a:rPr lang="en-GB" dirty="0"/>
              <a:t>Can be ideas or concepts in any form</a:t>
            </a:r>
          </a:p>
          <a:p>
            <a:pPr lvl="1"/>
            <a:r>
              <a:rPr lang="en-GB" dirty="0"/>
              <a:t>Does not have to be a finished logo/brand design</a:t>
            </a:r>
          </a:p>
          <a:p>
            <a:r>
              <a:rPr lang="en-GB" dirty="0"/>
              <a:t>Consider wider branding and use beyond social media</a:t>
            </a:r>
          </a:p>
        </p:txBody>
      </p:sp>
    </p:spTree>
    <p:extLst>
      <p:ext uri="{BB962C8B-B14F-4D97-AF65-F5344CB8AC3E}">
        <p14:creationId xmlns:p14="http://schemas.microsoft.com/office/powerpoint/2010/main" val="2162930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440C3-3995-4CCF-94F1-5BDE5B720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Sources of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19B6B1-F0DD-4631-BD3A-433816EEE4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Current website ukacc.org</a:t>
            </a:r>
          </a:p>
          <a:p>
            <a:r>
              <a:rPr lang="en-GB" dirty="0"/>
              <a:t>Magazine article from 2010</a:t>
            </a:r>
          </a:p>
          <a:p>
            <a:r>
              <a:rPr lang="en-GB" dirty="0"/>
              <a:t>Your knowledge of control</a:t>
            </a:r>
          </a:p>
          <a:p>
            <a:r>
              <a:rPr lang="en-GB" dirty="0"/>
              <a:t>Compare the logos of (for example) IFAC, ACE, EUCA, IEEE CSS etc.</a:t>
            </a: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668E4A3F-50E9-412B-908B-76B2C0AF52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5674" y="5813570"/>
            <a:ext cx="1331497" cy="8654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C970EC-5B29-D94E-A9E1-6B166ADBB7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462" y="3883170"/>
            <a:ext cx="1930400" cy="1930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3F5AE4E-07CA-CB4A-8C47-3093DAAE87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1718" y="3883170"/>
            <a:ext cx="5008563" cy="10576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C01FB65-3D20-5548-BB6C-202995EFDB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4037" y="5258326"/>
            <a:ext cx="2247900" cy="15367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BF4F0A-B27E-6148-AD54-F147F0827D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5112" y="5258325"/>
            <a:ext cx="2470376" cy="142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794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B3F1E-4725-5319-53FD-E70D949CB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D3F0C-1798-A218-856F-ACB53139A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00C28B-1F17-9A78-4875-DAF6507560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Send your ideas for a UKACC logo concept in any format to </a:t>
            </a:r>
            <a:r>
              <a:rPr lang="en-GB" dirty="0">
                <a:hlinkClick r:id="rId2"/>
              </a:rPr>
              <a:t>sharon@ukacc.org</a:t>
            </a:r>
            <a:endParaRPr lang="en-GB" dirty="0"/>
          </a:p>
          <a:p>
            <a:r>
              <a:rPr lang="en-GB" dirty="0"/>
              <a:t>Closing date: 31 October 2026</a:t>
            </a:r>
          </a:p>
          <a:p>
            <a:r>
              <a:rPr lang="en-GB" dirty="0"/>
              <a:t>The submissions will be reviewed by UKACC</a:t>
            </a:r>
          </a:p>
          <a:p>
            <a:r>
              <a:rPr lang="en-GB" dirty="0"/>
              <a:t>The winner will have provided the best concept for a logo and will be notified by 1 December 2026</a:t>
            </a: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62223769-408B-8A02-377D-872302381D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5674" y="5813570"/>
            <a:ext cx="1331497" cy="86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883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8207B-D14C-C8E3-00D8-91120383E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9A974-F60A-4AC9-FB4F-824A4608B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Small Print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A28EFA-7BAB-2E5C-2679-4706A499DA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Your submission will be wholly owned by UKACC</a:t>
            </a:r>
          </a:p>
          <a:p>
            <a:r>
              <a:rPr lang="en-GB" dirty="0"/>
              <a:t>Your submission may be used to provide a concept for a </a:t>
            </a:r>
            <a:r>
              <a:rPr lang="en-GB"/>
              <a:t>new brand design</a:t>
            </a:r>
            <a:r>
              <a:rPr lang="en-GB" dirty="0"/>
              <a:t>, wholly or in part</a:t>
            </a:r>
          </a:p>
          <a:p>
            <a:r>
              <a:rPr lang="en-GB" dirty="0"/>
              <a:t>Your submission, or parts of, may be used by a third-party designer for a final version</a:t>
            </a:r>
          </a:p>
          <a:p>
            <a:r>
              <a:rPr lang="en-GB" dirty="0"/>
              <a:t>UKACC reserves the right to not use any of the submissions but will still make the award for the best submission</a:t>
            </a:r>
          </a:p>
          <a:p>
            <a:r>
              <a:rPr lang="en-GB" dirty="0"/>
              <a:t>In the eventuality of no concepts being eligible, UKACC reserves the right to hold another competition. </a:t>
            </a:r>
          </a:p>
          <a:p>
            <a:endParaRPr lang="en-GB" dirty="0"/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B640968C-88EE-6277-6DEF-1D97CB7B0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5674" y="5813570"/>
            <a:ext cx="1331497" cy="86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72621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8459136e-5b2c-48e4-a91b-fce6f17d9eba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</TotalTime>
  <Words>343</Words>
  <Application>Microsoft Office PowerPoint</Application>
  <PresentationFormat>Widescreen</PresentationFormat>
  <Paragraphs>43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UKACC Logo Concepts Competition -  Win £100 amazon voucher for a new logo concept </vt:lpstr>
      <vt:lpstr>What is UKACC?</vt:lpstr>
      <vt:lpstr>Issues with the UKACC Logo</vt:lpstr>
      <vt:lpstr>Can you come up with a new UKACC identity?</vt:lpstr>
      <vt:lpstr>Sources of information</vt:lpstr>
      <vt:lpstr>Rules</vt:lpstr>
      <vt:lpstr>Small Print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UKACC Executive Committee Meeting</dc:title>
  <dc:creator>Sharon Henson</dc:creator>
  <cp:lastModifiedBy>Kate Kelly</cp:lastModifiedBy>
  <cp:revision>5</cp:revision>
  <dcterms:created xsi:type="dcterms:W3CDTF">2021-12-06T13:18:03Z</dcterms:created>
  <dcterms:modified xsi:type="dcterms:W3CDTF">2026-09-16T11:55:24Z</dcterms:modified>
</cp:coreProperties>
</file>